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en-US" sz="6000" dirty="0" err="1" smtClean="0">
                <a:latin typeface="+mn-lt"/>
              </a:rPr>
              <a:t>Mavzu:Xromosoma</a:t>
            </a:r>
            <a:r>
              <a:rPr lang="en-US" sz="6000" dirty="0" smtClean="0">
                <a:latin typeface="+mn-lt"/>
              </a:rPr>
              <a:t> </a:t>
            </a:r>
            <a:r>
              <a:rPr lang="en-US" sz="6000" dirty="0" err="1" smtClean="0">
                <a:latin typeface="+mn-lt"/>
              </a:rPr>
              <a:t>mutasiyalatri</a:t>
            </a:r>
            <a:endParaRPr lang="ru-RU" sz="60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1.Xromosoma </a:t>
            </a:r>
            <a:r>
              <a:rPr lang="en-US" dirty="0" err="1" smtClean="0"/>
              <a:t>mutasiyalarti</a:t>
            </a:r>
            <a:endParaRPr lang="en-US" dirty="0" smtClean="0"/>
          </a:p>
          <a:p>
            <a:r>
              <a:rPr lang="en-US" dirty="0" smtClean="0"/>
              <a:t>2. </a:t>
            </a:r>
            <a:r>
              <a:rPr lang="en-US" dirty="0" err="1" smtClean="0"/>
              <a:t>Poliploidiya</a:t>
            </a:r>
            <a:r>
              <a:rPr lang="en-US" dirty="0" smtClean="0"/>
              <a:t>, </a:t>
            </a:r>
            <a:r>
              <a:rPr lang="en-US" dirty="0" err="1" smtClean="0"/>
              <a:t>aneuploidiya</a:t>
            </a:r>
            <a:r>
              <a:rPr lang="en-US" dirty="0" smtClean="0"/>
              <a:t> </a:t>
            </a:r>
            <a:r>
              <a:rPr lang="en-US" dirty="0" err="1" smtClean="0"/>
              <a:t>xodisalari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696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85800"/>
            <a:ext cx="7622232" cy="5047456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sz="2800" dirty="0" err="1" smtClean="0"/>
              <a:t>Xromosoma</a:t>
            </a:r>
            <a:r>
              <a:rPr lang="en-US" sz="2800" dirty="0" smtClean="0"/>
              <a:t> </a:t>
            </a:r>
            <a:r>
              <a:rPr lang="en-US" sz="2800" dirty="0" err="1" smtClean="0"/>
              <a:t>soni</a:t>
            </a:r>
            <a:r>
              <a:rPr lang="en-US" sz="2800" dirty="0" smtClean="0"/>
              <a:t>, </a:t>
            </a:r>
            <a:r>
              <a:rPr lang="en-US" sz="2800" dirty="0" err="1" smtClean="0"/>
              <a:t>shakli</a:t>
            </a:r>
            <a:r>
              <a:rPr lang="en-US" sz="2800" dirty="0" smtClean="0"/>
              <a:t>, </a:t>
            </a:r>
            <a:r>
              <a:rPr lang="en-US" sz="2800" dirty="0" err="1" smtClean="0"/>
              <a:t>hajmi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tuzilishi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bog’liq</a:t>
            </a:r>
            <a:r>
              <a:rPr lang="en-US" sz="2800" dirty="0" smtClean="0"/>
              <a:t> </a:t>
            </a:r>
            <a:r>
              <a:rPr lang="en-US" sz="2800" dirty="0" err="1" smtClean="0"/>
              <a:t>mutasiya</a:t>
            </a:r>
            <a:r>
              <a:rPr lang="en-US" sz="2800" dirty="0" smtClean="0"/>
              <a:t> </a:t>
            </a:r>
            <a:r>
              <a:rPr lang="en-US" sz="2800" b="1" dirty="0" err="1" smtClean="0"/>
              <a:t>xromosoma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mutasiyasi</a:t>
            </a:r>
            <a:r>
              <a:rPr lang="en-US" sz="2800" b="1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b="1" dirty="0" err="1" smtClean="0"/>
              <a:t>abbertasiyasi</a:t>
            </a:r>
            <a:r>
              <a:rPr lang="en-US" sz="2800" dirty="0" smtClean="0"/>
              <a:t> deb </a:t>
            </a:r>
            <a:r>
              <a:rPr lang="en-US" sz="2800" dirty="0" err="1" smtClean="0"/>
              <a:t>ataladi</a:t>
            </a:r>
            <a:r>
              <a:rPr lang="en-US" sz="2800" dirty="0" smtClean="0"/>
              <a:t>. </a:t>
            </a:r>
          </a:p>
          <a:p>
            <a:pPr marL="0" indent="0" algn="just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Xromosoma</a:t>
            </a:r>
            <a:r>
              <a:rPr lang="en-US" sz="2800" dirty="0" smtClean="0"/>
              <a:t> </a:t>
            </a:r>
            <a:r>
              <a:rPr lang="en-US" sz="2800" dirty="0" err="1" smtClean="0"/>
              <a:t>tuzilishining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o’zgarishi</a:t>
            </a:r>
            <a:r>
              <a:rPr lang="en-US" sz="2800" dirty="0" smtClean="0"/>
              <a:t> 4 </a:t>
            </a:r>
            <a:r>
              <a:rPr lang="en-US" sz="2800" dirty="0" err="1" smtClean="0"/>
              <a:t>xilga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bo’linadi</a:t>
            </a:r>
            <a:r>
              <a:rPr lang="en-US" sz="2800" dirty="0" smtClean="0"/>
              <a:t>.</a:t>
            </a:r>
          </a:p>
          <a:p>
            <a:pPr marL="457200" indent="-457200" algn="just">
              <a:buAutoNum type="arabicPeriod"/>
            </a:pPr>
            <a:r>
              <a:rPr lang="en-US" sz="2800" dirty="0" err="1" smtClean="0"/>
              <a:t>Delesiya</a:t>
            </a:r>
            <a:r>
              <a:rPr lang="en-US" sz="2800" dirty="0" smtClean="0"/>
              <a:t>-</a:t>
            </a:r>
          </a:p>
          <a:p>
            <a:pPr marL="457200" indent="-457200" algn="just">
              <a:buAutoNum type="arabicPeriod"/>
            </a:pPr>
            <a:r>
              <a:rPr lang="en-US" sz="2800" dirty="0" err="1" smtClean="0"/>
              <a:t>Duplikasiya</a:t>
            </a:r>
            <a:endParaRPr lang="en-US" sz="2800" dirty="0" smtClean="0"/>
          </a:p>
          <a:p>
            <a:pPr marL="457200" indent="-457200" algn="just">
              <a:buAutoNum type="arabicPeriod"/>
            </a:pPr>
            <a:r>
              <a:rPr lang="en-US" sz="2800" dirty="0" err="1" smtClean="0"/>
              <a:t>Inversiya</a:t>
            </a:r>
            <a:endParaRPr lang="en-US" sz="2800" dirty="0" smtClean="0"/>
          </a:p>
          <a:p>
            <a:pPr marL="457200" indent="-457200" algn="just">
              <a:buAutoNum type="arabicPeriod"/>
            </a:pPr>
            <a:r>
              <a:rPr lang="en-US" sz="2800" dirty="0" err="1" smtClean="0"/>
              <a:t>Translokasiya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211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8640"/>
            <a:ext cx="5337314" cy="6549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712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842448" cy="533548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Xromosoma</a:t>
            </a:r>
            <a:r>
              <a:rPr lang="en-US" dirty="0" smtClean="0"/>
              <a:t> </a:t>
            </a:r>
            <a:r>
              <a:rPr lang="en-US" dirty="0" err="1" smtClean="0"/>
              <a:t>ichida</a:t>
            </a:r>
            <a:r>
              <a:rPr lang="en-US" dirty="0" smtClean="0"/>
              <a:t> </a:t>
            </a:r>
            <a:r>
              <a:rPr lang="en-US" dirty="0" err="1" smtClean="0"/>
              <a:t>ro’y</a:t>
            </a:r>
            <a:r>
              <a:rPr lang="en-US" dirty="0" smtClean="0"/>
              <a:t> </a:t>
            </a:r>
            <a:r>
              <a:rPr lang="en-US" dirty="0" err="1" smtClean="0"/>
              <a:t>beradigan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tuzilishdan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xromosomalararo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tuzilish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bog’liq</a:t>
            </a:r>
            <a:r>
              <a:rPr lang="en-US" dirty="0" smtClean="0"/>
              <a:t> </a:t>
            </a:r>
            <a:r>
              <a:rPr lang="en-US" dirty="0" err="1" smtClean="0"/>
              <a:t>mutasiyalar</a:t>
            </a:r>
            <a:r>
              <a:rPr lang="en-US" dirty="0" smtClean="0"/>
              <a:t> ham </a:t>
            </a:r>
            <a:r>
              <a:rPr lang="en-US" dirty="0" err="1" smtClean="0"/>
              <a:t>mavjud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b="1" dirty="0" err="1" smtClean="0"/>
              <a:t>Translokasiya</a:t>
            </a:r>
            <a:r>
              <a:rPr lang="en-US" dirty="0" smtClean="0"/>
              <a:t>- </a:t>
            </a:r>
            <a:r>
              <a:rPr lang="en-US" dirty="0" err="1" smtClean="0"/>
              <a:t>gomologik</a:t>
            </a:r>
            <a:r>
              <a:rPr lang="en-US" dirty="0" smtClean="0"/>
              <a:t> </a:t>
            </a:r>
            <a:r>
              <a:rPr lang="en-US" dirty="0" err="1" smtClean="0"/>
              <a:t>bo’lmagan</a:t>
            </a:r>
            <a:r>
              <a:rPr lang="en-US" dirty="0" smtClean="0"/>
              <a:t> </a:t>
            </a:r>
            <a:r>
              <a:rPr lang="en-US" dirty="0" err="1" smtClean="0"/>
              <a:t>xromosomalar</a:t>
            </a:r>
            <a:r>
              <a:rPr lang="en-US" dirty="0" smtClean="0"/>
              <a:t> </a:t>
            </a:r>
            <a:r>
              <a:rPr lang="en-US" dirty="0" err="1" smtClean="0"/>
              <a:t>o’rtasida</a:t>
            </a:r>
            <a:r>
              <a:rPr lang="en-US" dirty="0" smtClean="0"/>
              <a:t> </a:t>
            </a:r>
            <a:r>
              <a:rPr lang="en-US" dirty="0" err="1" smtClean="0"/>
              <a:t>qismlar</a:t>
            </a:r>
            <a:r>
              <a:rPr lang="en-US" dirty="0" smtClean="0"/>
              <a:t> </a:t>
            </a:r>
            <a:r>
              <a:rPr lang="en-US" dirty="0" err="1" smtClean="0"/>
              <a:t>almashinishi</a:t>
            </a:r>
            <a:r>
              <a:rPr lang="en-US" dirty="0" smtClean="0"/>
              <a:t>.</a:t>
            </a:r>
          </a:p>
          <a:p>
            <a:pPr marL="0" indent="0" algn="ctr">
              <a:buNone/>
            </a:pPr>
            <a:r>
              <a:rPr lang="en-US" dirty="0" err="1" smtClean="0"/>
              <a:t>Transpozitsiya</a:t>
            </a:r>
            <a:endParaRPr lang="en-US" dirty="0" smtClean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Transpozonlar</a:t>
            </a:r>
            <a:r>
              <a:rPr lang="en-US" dirty="0" smtClean="0"/>
              <a:t>             </a:t>
            </a:r>
            <a:r>
              <a:rPr lang="en-US" dirty="0" err="1" smtClean="0"/>
              <a:t>Retrotranspozonlar</a:t>
            </a:r>
            <a:r>
              <a:rPr lang="en-US" dirty="0" smtClean="0"/>
              <a:t>        </a:t>
            </a:r>
            <a:r>
              <a:rPr lang="en-US" dirty="0" err="1" smtClean="0"/>
              <a:t>Retropozonlar</a:t>
            </a:r>
            <a:endParaRPr lang="en-US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5508104" y="3068960"/>
            <a:ext cx="93610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>
            <a:off x="2339752" y="2996952"/>
            <a:ext cx="129614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499992" y="3198837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493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986464" cy="54074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b="1" dirty="0" smtClean="0"/>
              <a:t>	</a:t>
            </a:r>
            <a:r>
              <a:rPr lang="en-US" sz="3200" b="1" dirty="0" err="1" smtClean="0"/>
              <a:t>Poliploidiya</a:t>
            </a:r>
            <a:r>
              <a:rPr lang="en-US" sz="3200" b="1" dirty="0" smtClean="0"/>
              <a:t>- </a:t>
            </a:r>
            <a:r>
              <a:rPr lang="en-US" sz="3200" dirty="0" err="1" smtClean="0"/>
              <a:t>xromosoma</a:t>
            </a:r>
            <a:r>
              <a:rPr lang="en-US" sz="3200" dirty="0" smtClean="0"/>
              <a:t> </a:t>
            </a:r>
            <a:r>
              <a:rPr lang="en-US" sz="3200" dirty="0" err="1" smtClean="0"/>
              <a:t>soning</a:t>
            </a:r>
            <a:r>
              <a:rPr lang="en-US" sz="3200" dirty="0" smtClean="0"/>
              <a:t> </a:t>
            </a:r>
            <a:r>
              <a:rPr lang="en-US" sz="3200" dirty="0" err="1" smtClean="0"/>
              <a:t>karra</a:t>
            </a:r>
            <a:r>
              <a:rPr lang="en-US" sz="3200" dirty="0" smtClean="0"/>
              <a:t> </a:t>
            </a:r>
            <a:r>
              <a:rPr lang="en-US" sz="3200" dirty="0" err="1" smtClean="0"/>
              <a:t>ortishi</a:t>
            </a:r>
            <a:r>
              <a:rPr lang="en-US" sz="3200" dirty="0" smtClean="0"/>
              <a:t>. </a:t>
            </a:r>
            <a:r>
              <a:rPr lang="en-US" sz="3200" dirty="0" err="1" smtClean="0"/>
              <a:t>Dastlab</a:t>
            </a:r>
            <a:r>
              <a:rPr lang="en-US" sz="3200" dirty="0" smtClean="0"/>
              <a:t> </a:t>
            </a:r>
            <a:r>
              <a:rPr lang="en-US" sz="3200" dirty="0" smtClean="0"/>
              <a:t>1889 </a:t>
            </a:r>
            <a:r>
              <a:rPr lang="en-US" sz="3200" dirty="0" err="1" smtClean="0"/>
              <a:t>yilda</a:t>
            </a:r>
            <a:r>
              <a:rPr lang="en-US" sz="3200" dirty="0" smtClean="0"/>
              <a:t> </a:t>
            </a:r>
            <a:r>
              <a:rPr lang="en-US" sz="3200" dirty="0" err="1" smtClean="0"/>
              <a:t>I.I.Gerasimov</a:t>
            </a:r>
            <a:r>
              <a:rPr lang="en-US" sz="3200" dirty="0" smtClean="0"/>
              <a:t> </a:t>
            </a:r>
            <a:r>
              <a:rPr lang="en-US" sz="3200" dirty="0" err="1" smtClean="0"/>
              <a:t>spirogira</a:t>
            </a:r>
            <a:r>
              <a:rPr lang="en-US" sz="3200" dirty="0" smtClean="0"/>
              <a:t> </a:t>
            </a:r>
            <a:r>
              <a:rPr lang="en-US" sz="3200" dirty="0" err="1" smtClean="0"/>
              <a:t>suv</a:t>
            </a:r>
            <a:r>
              <a:rPr lang="en-US" sz="3200" dirty="0" smtClean="0"/>
              <a:t> </a:t>
            </a:r>
            <a:r>
              <a:rPr lang="en-US" sz="3200" dirty="0" err="1" smtClean="0"/>
              <a:t>o’tida</a:t>
            </a:r>
            <a:r>
              <a:rPr lang="en-US" sz="3200" dirty="0" smtClean="0"/>
              <a:t> </a:t>
            </a:r>
            <a:r>
              <a:rPr lang="en-US" sz="3200" dirty="0" err="1" smtClean="0"/>
              <a:t>o’rgandi</a:t>
            </a:r>
            <a:r>
              <a:rPr lang="en-US" sz="3200" dirty="0" smtClean="0"/>
              <a:t>. Bu </a:t>
            </a:r>
            <a:r>
              <a:rPr lang="en-US" sz="3200" dirty="0" err="1" smtClean="0"/>
              <a:t>atamani</a:t>
            </a:r>
            <a:r>
              <a:rPr lang="en-US" sz="3200" dirty="0" smtClean="0"/>
              <a:t> </a:t>
            </a:r>
            <a:r>
              <a:rPr lang="en-US" sz="3200" dirty="0" err="1" smtClean="0"/>
              <a:t>birinchi</a:t>
            </a:r>
            <a:r>
              <a:rPr lang="en-US" sz="3200" dirty="0" smtClean="0"/>
              <a:t> </a:t>
            </a:r>
            <a:r>
              <a:rPr lang="en-US" sz="3200" dirty="0" err="1" smtClean="0"/>
              <a:t>bo’lib</a:t>
            </a:r>
            <a:r>
              <a:rPr lang="en-US" sz="3200" dirty="0" smtClean="0"/>
              <a:t> </a:t>
            </a:r>
            <a:r>
              <a:rPr lang="en-US" sz="3200" dirty="0" err="1" smtClean="0"/>
              <a:t>G.Vinkler</a:t>
            </a:r>
            <a:r>
              <a:rPr lang="en-US" sz="3200" dirty="0" smtClean="0"/>
              <a:t> </a:t>
            </a:r>
            <a:r>
              <a:rPr lang="en-US" sz="3200" dirty="0" err="1" smtClean="0"/>
              <a:t>kiritgan</a:t>
            </a:r>
            <a:r>
              <a:rPr lang="en-US" sz="3200" dirty="0" smtClean="0"/>
              <a:t>. </a:t>
            </a:r>
            <a:r>
              <a:rPr lang="en-US" sz="3200" i="1" dirty="0" smtClean="0"/>
              <a:t>Pole</a:t>
            </a:r>
            <a:r>
              <a:rPr lang="en-US" sz="3200" dirty="0" smtClean="0"/>
              <a:t>-</a:t>
            </a:r>
            <a:r>
              <a:rPr lang="en-US" sz="3200" dirty="0" err="1" smtClean="0"/>
              <a:t>ko’p</a:t>
            </a:r>
            <a:r>
              <a:rPr lang="en-US" sz="3200" dirty="0" smtClean="0"/>
              <a:t>, </a:t>
            </a:r>
            <a:r>
              <a:rPr lang="en-US" sz="3200" i="1" dirty="0" err="1" smtClean="0"/>
              <a:t>plooseidos</a:t>
            </a:r>
            <a:r>
              <a:rPr lang="en-US" sz="3200" i="1" dirty="0" smtClean="0"/>
              <a:t>-</a:t>
            </a:r>
            <a:r>
              <a:rPr lang="en-US" sz="3200" dirty="0" smtClean="0"/>
              <a:t> tur </a:t>
            </a:r>
            <a:r>
              <a:rPr lang="en-US" sz="3200" dirty="0" err="1" smtClean="0"/>
              <a:t>degan</a:t>
            </a:r>
            <a:r>
              <a:rPr lang="en-US" sz="3200" dirty="0" smtClean="0"/>
              <a:t> </a:t>
            </a:r>
            <a:r>
              <a:rPr lang="en-US" sz="3200" dirty="0" err="1" smtClean="0"/>
              <a:t>ma’noni</a:t>
            </a:r>
            <a:r>
              <a:rPr lang="en-US" sz="3200" dirty="0" smtClean="0"/>
              <a:t> </a:t>
            </a:r>
            <a:r>
              <a:rPr lang="en-US" sz="3200" dirty="0" err="1" smtClean="0"/>
              <a:t>anglatadi</a:t>
            </a:r>
            <a:r>
              <a:rPr lang="en-US" sz="3200" dirty="0" smtClean="0"/>
              <a:t>. 1909 </a:t>
            </a:r>
            <a:r>
              <a:rPr lang="en-US" sz="3200" dirty="0" err="1" smtClean="0"/>
              <a:t>yilda</a:t>
            </a:r>
            <a:r>
              <a:rPr lang="en-US" sz="3200" dirty="0" smtClean="0"/>
              <a:t> </a:t>
            </a:r>
            <a:r>
              <a:rPr lang="en-US" sz="3200" dirty="0" err="1" smtClean="0"/>
              <a:t>R.Geyts</a:t>
            </a:r>
            <a:r>
              <a:rPr lang="en-US" sz="3200" dirty="0" smtClean="0"/>
              <a:t> G.de </a:t>
            </a:r>
            <a:r>
              <a:rPr lang="en-US" sz="3200" dirty="0" err="1" smtClean="0"/>
              <a:t>Frizning</a:t>
            </a:r>
            <a:r>
              <a:rPr lang="en-US" sz="3200" dirty="0" smtClean="0"/>
              <a:t> </a:t>
            </a:r>
            <a:r>
              <a:rPr lang="en-US" sz="3200" dirty="0" err="1" smtClean="0"/>
              <a:t>mutasion</a:t>
            </a:r>
            <a:r>
              <a:rPr lang="en-US" sz="3200" dirty="0" smtClean="0"/>
              <a:t> </a:t>
            </a:r>
            <a:r>
              <a:rPr lang="en-US" sz="3200" dirty="0" err="1" smtClean="0"/>
              <a:t>nazariyasi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asos</a:t>
            </a:r>
            <a:r>
              <a:rPr lang="en-US" sz="3200" dirty="0" smtClean="0"/>
              <a:t> </a:t>
            </a:r>
            <a:r>
              <a:rPr lang="en-US" sz="3200" dirty="0" err="1" smtClean="0"/>
              <a:t>bo’lgan</a:t>
            </a:r>
            <a:r>
              <a:rPr lang="en-US" sz="3200" dirty="0" smtClean="0"/>
              <a:t> </a:t>
            </a:r>
            <a:r>
              <a:rPr lang="en-US" sz="3200" dirty="0" err="1" smtClean="0"/>
              <a:t>enotera</a:t>
            </a:r>
            <a:r>
              <a:rPr lang="en-US" sz="3200" dirty="0" smtClean="0"/>
              <a:t> </a:t>
            </a:r>
            <a:r>
              <a:rPr lang="en-US" sz="3200" dirty="0" err="1" smtClean="0"/>
              <a:t>o’simligi</a:t>
            </a:r>
            <a:r>
              <a:rPr lang="en-US" sz="3200" dirty="0" smtClean="0"/>
              <a:t> </a:t>
            </a:r>
            <a:r>
              <a:rPr lang="en-US" sz="3200" dirty="0" err="1" smtClean="0"/>
              <a:t>tabiiy</a:t>
            </a:r>
            <a:r>
              <a:rPr lang="en-US" sz="3200" dirty="0" smtClean="0"/>
              <a:t> tetraploid </a:t>
            </a:r>
            <a:r>
              <a:rPr lang="en-US" sz="3200" dirty="0" err="1" smtClean="0"/>
              <a:t>ekanligi</a:t>
            </a:r>
            <a:r>
              <a:rPr lang="en-US" sz="3200" dirty="0" smtClean="0"/>
              <a:t> </a:t>
            </a:r>
            <a:r>
              <a:rPr lang="en-US" sz="3200" dirty="0" err="1" smtClean="0"/>
              <a:t>aniqlandi</a:t>
            </a:r>
            <a:r>
              <a:rPr lang="en-US" sz="3200" dirty="0" smtClean="0"/>
              <a:t>. (</a:t>
            </a:r>
            <a:r>
              <a:rPr lang="en-US" sz="3200" dirty="0" err="1" smtClean="0"/>
              <a:t>Kolxitsin</a:t>
            </a:r>
            <a:r>
              <a:rPr lang="en-US" sz="3200" dirty="0" smtClean="0"/>
              <a:t> </a:t>
            </a:r>
            <a:r>
              <a:rPr lang="en-US" sz="3200" dirty="0" err="1" smtClean="0"/>
              <a:t>alkaloidi</a:t>
            </a:r>
            <a:r>
              <a:rPr lang="en-US" sz="3200" dirty="0" smtClean="0"/>
              <a:t>)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err="1" smtClean="0"/>
              <a:t>Poliploidiya</a:t>
            </a:r>
            <a:endParaRPr lang="en-US" dirty="0" smtClean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</a:t>
            </a:r>
            <a:r>
              <a:rPr lang="en-US" dirty="0" err="1" smtClean="0"/>
              <a:t>Avtopoliploidiya</a:t>
            </a:r>
            <a:r>
              <a:rPr lang="en-US" dirty="0" smtClean="0"/>
              <a:t>                     </a:t>
            </a:r>
            <a:r>
              <a:rPr lang="en-US" dirty="0" err="1" smtClean="0"/>
              <a:t>Allopoliploidiya</a:t>
            </a:r>
            <a:r>
              <a:rPr lang="en-US" dirty="0" smtClean="0"/>
              <a:t>     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Muvozanatli</a:t>
            </a:r>
            <a:r>
              <a:rPr lang="en-US" dirty="0" smtClean="0"/>
              <a:t>     </a:t>
            </a:r>
            <a:r>
              <a:rPr lang="en-US" dirty="0" err="1" smtClean="0"/>
              <a:t>Muvozanatsiz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3851920" y="1484784"/>
            <a:ext cx="72008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626591" y="1487678"/>
            <a:ext cx="57606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2483768" y="2878642"/>
            <a:ext cx="64807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1640350" y="2878642"/>
            <a:ext cx="43204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88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28900"/>
            <a:ext cx="6336001" cy="471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221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4664"/>
            <a:ext cx="6898060" cy="56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985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143</TotalTime>
  <Words>45</Words>
  <Application>Microsoft Office PowerPoint</Application>
  <PresentationFormat>Экран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NewsPrint</vt:lpstr>
      <vt:lpstr>Mavzu:Xromosoma mutasiyalatri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Mavzu:Xromosoma mutasiyalatri</dc:title>
  <dc:creator>Acer</dc:creator>
  <cp:lastModifiedBy>Nodira</cp:lastModifiedBy>
  <cp:revision>10</cp:revision>
  <dcterms:created xsi:type="dcterms:W3CDTF">2017-12-20T17:53:01Z</dcterms:created>
  <dcterms:modified xsi:type="dcterms:W3CDTF">2018-12-05T17:58:53Z</dcterms:modified>
</cp:coreProperties>
</file>